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4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64"/>
            <p14:sldId id="269"/>
            <p14:sldId id="270"/>
            <p14:sldId id="271"/>
            <p14:sldId id="272"/>
            <p14:sldId id="273"/>
            <p14:sldId id="274"/>
            <p14:sldId id="275"/>
          </p14:sldIdLst>
        </p14:section>
        <p14:section name="Sekcja bez tytułu" id="{1E0FB385-EACF-4695-B149-DA9EFCDC536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2019-01-16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971550"/>
            <a:ext cx="10515600" cy="920750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92300"/>
            <a:ext cx="10515600" cy="3911600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10515600" cy="1150144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2051049"/>
            <a:ext cx="5181600" cy="370840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2051049"/>
            <a:ext cx="5181600" cy="37084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2019-01-16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2019-01-16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9217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2019-01-16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2019-01-16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2019-01-16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2019-01-16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21120" y="1244600"/>
            <a:ext cx="10515600" cy="12363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2552700"/>
            <a:ext cx="10515600" cy="326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="" xmlns:a16="http://schemas.microsoft.com/office/drawing/2014/main" id="{19D6C17F-A700-420D-82B8-F5D45A62B12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="" xmlns:a16="http://schemas.microsoft.com/office/drawing/2014/main" id="{49EB5BF8-DF56-4F9A-B053-ADE174D905F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9" name="Tytuł 1">
            <a:extLst>
              <a:ext uri="{FF2B5EF4-FFF2-40B4-BE49-F238E27FC236}">
                <a16:creationId xmlns="" xmlns:a16="http://schemas.microsoft.com/office/drawing/2014/main" id="{1499EC8B-24FF-47F4-8CBF-0E98764D1FA2}"/>
              </a:ext>
            </a:extLst>
          </p:cNvPr>
          <p:cNvSpPr txBox="1">
            <a:spLocks/>
          </p:cNvSpPr>
          <p:nvPr userDrawn="1"/>
        </p:nvSpPr>
        <p:spPr>
          <a:xfrm>
            <a:off x="838200" y="0"/>
            <a:ext cx="10481441" cy="111409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000"/>
              <a:t/>
            </a:r>
            <a:br>
              <a:rPr lang="pl-PL" sz="1000"/>
            </a:br>
            <a:r>
              <a:rPr lang="pl-PL" sz="1000"/>
              <a:t/>
            </a:r>
            <a:br>
              <a:rPr lang="pl-PL" sz="1000"/>
            </a:br>
            <a:r>
              <a:rPr lang="pl-PL" sz="1000"/>
              <a:t/>
            </a:r>
            <a:br>
              <a:rPr lang="pl-PL" sz="1000"/>
            </a:br>
            <a:r>
              <a:rPr lang="pl-PL" sz="1000"/>
              <a:t/>
            </a:r>
            <a:br>
              <a:rPr lang="pl-PL" sz="1000"/>
            </a:br>
            <a:r>
              <a:rPr lang="pl-PL" sz="1000"/>
              <a:t/>
            </a:r>
            <a:br>
              <a:rPr lang="pl-PL" sz="1000"/>
            </a:br>
            <a:r>
              <a:rPr lang="pl-PL" sz="1000"/>
              <a:t/>
            </a:r>
            <a:br>
              <a:rPr lang="pl-PL" sz="1000"/>
            </a:br>
            <a:r>
              <a:rPr lang="pl-PL" sz="1200" i="1"/>
              <a:t>DOSKONALENIE TRENERÓW WSPOMAGANIA OŚWIATY  </a:t>
            </a:r>
            <a:r>
              <a:rPr lang="pl-PL" sz="1200"/>
              <a:t>POWR.02.10.00-00-7015/17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3999" y="1542256"/>
            <a:ext cx="9144000" cy="2229644"/>
          </a:xfrm>
        </p:spPr>
        <p:txBody>
          <a:bodyPr>
            <a:normAutofit/>
          </a:bodyPr>
          <a:lstStyle/>
          <a:p>
            <a:r>
              <a:rPr lang="pl-PL" b="1" dirty="0"/>
              <a:t>Korzystanie z wirtualnego dysku OneDrive</a:t>
            </a:r>
          </a:p>
        </p:txBody>
      </p:sp>
      <p:pic>
        <p:nvPicPr>
          <p:cNvPr id="3" name="Obraz 2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288" y="3800476"/>
            <a:ext cx="1757421" cy="15326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962654"/>
            <a:ext cx="10515600" cy="39116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Posiadając własny wirtualny dysk widoczne są na nim nie tylko </a:t>
            </a:r>
            <a:r>
              <a:rPr lang="pl-PL" dirty="0" smtClean="0"/>
              <a:t>nasze </a:t>
            </a:r>
            <a:r>
              <a:rPr lang="pl-PL" dirty="0"/>
              <a:t>pliki, </a:t>
            </a:r>
            <a:r>
              <a:rPr lang="pl-PL" dirty="0" smtClean="0"/>
              <a:t>ale również </a:t>
            </a:r>
            <a:r>
              <a:rPr lang="pl-PL" dirty="0"/>
              <a:t>dokumenty </a:t>
            </a:r>
            <a:r>
              <a:rPr lang="pl-PL" dirty="0" smtClean="0"/>
              <a:t>udostępnione nam. </a:t>
            </a:r>
            <a:r>
              <a:rPr lang="pl-PL" dirty="0"/>
              <a:t>Są one widoczne </a:t>
            </a:r>
            <a:r>
              <a:rPr lang="pl-PL" dirty="0" smtClean="0"/>
              <a:t>w</a:t>
            </a:r>
            <a:r>
              <a:rPr lang="pl-PL" b="1" dirty="0"/>
              <a:t> </a:t>
            </a:r>
            <a:r>
              <a:rPr lang="pl-PL" dirty="0" smtClean="0"/>
              <a:t>folderze </a:t>
            </a:r>
            <a:r>
              <a:rPr lang="pl-PL" i="1" dirty="0" smtClean="0"/>
              <a:t>Udostępnione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337" y="2960267"/>
            <a:ext cx="4310063" cy="27150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12820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08B268EA-0372-4F13-8D56-A9B6B3AF8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5089" y="1892300"/>
            <a:ext cx="8994844" cy="39116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/>
              <a:t>W celu dokonywania archiwizacji lub przechowywania </a:t>
            </a:r>
            <a:r>
              <a:rPr lang="pl-PL" dirty="0" smtClean="0"/>
              <a:t>i</a:t>
            </a:r>
            <a:r>
              <a:rPr lang="pl-PL" dirty="0"/>
              <a:t> </a:t>
            </a:r>
            <a:r>
              <a:rPr lang="pl-PL" dirty="0" smtClean="0"/>
              <a:t>udostępniania </a:t>
            </a:r>
            <a:r>
              <a:rPr lang="pl-PL" dirty="0"/>
              <a:t>swoich plików można skorzystać z aplikacji </a:t>
            </a:r>
            <a:r>
              <a:rPr lang="pl-PL" dirty="0" smtClean="0"/>
              <a:t>OneDrive</a:t>
            </a:r>
            <a:r>
              <a:rPr lang="en-US" dirty="0" smtClean="0"/>
              <a:t>. </a:t>
            </a:r>
            <a:r>
              <a:rPr lang="pl-PL" dirty="0" smtClean="0"/>
              <a:t>Aplikacja </a:t>
            </a:r>
            <a:r>
              <a:rPr lang="pl-PL" dirty="0"/>
              <a:t>ta jest częścią pakietu Microsoft Office. Można z niej korzystać logując się na stronie www.office.com lub https://onedrive.live.com. </a:t>
            </a:r>
            <a:endParaRPr lang="pl-PL" b="1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757C26D0-45E3-4BEF-A807-AC051194D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1661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08B268EA-0372-4F13-8D56-A9B6B3AF8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5089" y="1892300"/>
            <a:ext cx="8994844" cy="39116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 smtClean="0"/>
              <a:t>Po zalogowaniu się na jedną z wymienionych stron na </a:t>
            </a:r>
            <a:r>
              <a:rPr lang="pl-PL" dirty="0"/>
              <a:t>ekranie powitalnym będzie widocznych wiele aplikacje, </a:t>
            </a:r>
            <a:r>
              <a:rPr lang="pl-PL" dirty="0" smtClean="0"/>
              <a:t>w</a:t>
            </a:r>
            <a:r>
              <a:rPr lang="pl-PL" dirty="0"/>
              <a:t> </a:t>
            </a:r>
            <a:r>
              <a:rPr lang="pl-PL" dirty="0" smtClean="0"/>
              <a:t>tym przypadku należy skorzystać z OneDrive</a:t>
            </a:r>
            <a:r>
              <a:rPr lang="en-US" dirty="0" smtClean="0"/>
              <a:t>.</a:t>
            </a:r>
            <a:endParaRPr lang="pl-PL" dirty="0" smtClean="0"/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757C26D0-45E3-4BEF-A807-AC051194D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800" y="4029076"/>
            <a:ext cx="1757421" cy="15326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44037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935040"/>
            <a:ext cx="10515600" cy="391160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/>
              <a:t>Aplikacja pozwala na zarządzanie własnymi plikami. Jeśli jest to pierwsze logowanie na stronę, która zawiera aplikację OneDrive, będzie widoczny pusty dysk </a:t>
            </a:r>
            <a:r>
              <a:rPr lang="pl-PL" dirty="0" smtClean="0"/>
              <a:t>wirtualny.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213" y="2983426"/>
            <a:ext cx="7997190" cy="27490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56180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320790"/>
            <a:ext cx="10515600" cy="39116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 smtClean="0"/>
              <a:t>Dodając </a:t>
            </a:r>
            <a:r>
              <a:rPr lang="pl-PL" dirty="0"/>
              <a:t>plik ze swojego komputera należy wybrać opcję przekaż. Przycisk ten umożliwia przesłanie pliku lub folderu. </a:t>
            </a:r>
            <a:r>
              <a:rPr lang="pl-PL" dirty="0" smtClean="0"/>
              <a:t>Niezależnie </a:t>
            </a:r>
            <a:r>
              <a:rPr lang="pl-PL" dirty="0" smtClean="0"/>
              <a:t>od tego czy wybierzemy plik czy folder zawierający </a:t>
            </a:r>
            <a:r>
              <a:rPr lang="pl-PL" dirty="0"/>
              <a:t>np. zdjęcia, pliki Excela należy wskazać jego lokalizację na dysku </a:t>
            </a:r>
            <a:r>
              <a:rPr lang="pl-PL" dirty="0" smtClean="0"/>
              <a:t>lokalnym.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300" y="4374202"/>
            <a:ext cx="3085400" cy="12230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2772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20808"/>
            <a:ext cx="10515600" cy="39116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Przesłane lub stworzone </a:t>
            </a:r>
            <a:r>
              <a:rPr lang="pl-PL" dirty="0" smtClean="0"/>
              <a:t>zasoby </a:t>
            </a:r>
            <a:r>
              <a:rPr lang="pl-PL" dirty="0"/>
              <a:t>widoczne są w zależności od wybranej opcji jako kafelki lub jako </a:t>
            </a:r>
            <a:r>
              <a:rPr lang="pl-PL" dirty="0" smtClean="0"/>
              <a:t>lista.</a:t>
            </a:r>
            <a:endParaRPr lang="pl-PL" dirty="0"/>
          </a:p>
          <a:p>
            <a:pPr marL="0" indent="0">
              <a:lnSpc>
                <a:spcPct val="150000"/>
              </a:lnSpc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509"/>
          <a:stretch/>
        </p:blipFill>
        <p:spPr>
          <a:xfrm>
            <a:off x="952504" y="3347120"/>
            <a:ext cx="2947991" cy="22304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Obraz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336" y="3323795"/>
            <a:ext cx="6839903" cy="22537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50257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92252"/>
            <a:ext cx="10515600" cy="39116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 smtClean="0"/>
              <a:t>Powyższe opcje </a:t>
            </a:r>
            <a:r>
              <a:rPr lang="pl-PL" dirty="0"/>
              <a:t>wyświetlania można zmienić w menu, które znajduje się </a:t>
            </a:r>
            <a:r>
              <a:rPr lang="pl-PL" dirty="0" smtClean="0"/>
              <a:t>w</a:t>
            </a:r>
            <a:r>
              <a:rPr lang="pl-PL" dirty="0"/>
              <a:t> </a:t>
            </a:r>
            <a:r>
              <a:rPr lang="pl-PL" dirty="0" smtClean="0"/>
              <a:t>prawym </a:t>
            </a:r>
            <a:r>
              <a:rPr lang="pl-PL" dirty="0"/>
              <a:t>górnym rogu </a:t>
            </a:r>
            <a:r>
              <a:rPr lang="pl-PL" dirty="0" smtClean="0"/>
              <a:t>strony.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850" y="3179380"/>
            <a:ext cx="3162300" cy="24387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98391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335082"/>
            <a:ext cx="10515600" cy="39116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Większość wirtualnych dysków umożliwia udostępnianie plików innym </a:t>
            </a:r>
            <a:r>
              <a:rPr lang="pl-PL" dirty="0" smtClean="0"/>
              <a:t>osobom. W tym </a:t>
            </a:r>
            <a:r>
              <a:rPr lang="pl-PL" dirty="0"/>
              <a:t>c</a:t>
            </a:r>
            <a:r>
              <a:rPr lang="pl-PL" dirty="0" smtClean="0"/>
              <a:t>elu należy wybrać opcję </a:t>
            </a:r>
            <a:r>
              <a:rPr lang="pl-PL" i="1" dirty="0" smtClean="0"/>
              <a:t>Udostępnij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631" y="3311111"/>
            <a:ext cx="5138737" cy="234927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Prostokąt 5"/>
          <p:cNvSpPr/>
          <p:nvPr/>
        </p:nvSpPr>
        <p:spPr>
          <a:xfrm>
            <a:off x="6529390" y="4286250"/>
            <a:ext cx="1385887" cy="12144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n>
                <a:solidFill>
                  <a:srgbClr val="FF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931895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935031"/>
            <a:ext cx="10515600" cy="39116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Można udostępnić plik tylko do odczytu lub umożliwić osobie, której </a:t>
            </a:r>
            <a:r>
              <a:rPr lang="pl-PL" dirty="0" smtClean="0"/>
              <a:t>udostępniamy zasób </a:t>
            </a:r>
            <a:r>
              <a:rPr lang="pl-PL" dirty="0"/>
              <a:t>możliwość </a:t>
            </a:r>
            <a:r>
              <a:rPr lang="pl-PL" dirty="0" smtClean="0"/>
              <a:t>jego edycji.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2285190"/>
            <a:ext cx="4114800" cy="349013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0611816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1546</TotalTime>
  <Words>182</Words>
  <Application>Microsoft Office PowerPoint</Application>
  <PresentationFormat>Panoramiczny</PresentationFormat>
  <Paragraphs>10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Motyw pakietu Office</vt:lpstr>
      <vt:lpstr>Korzystanie z wirtualnego dysku OneDrive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kurs</cp:lastModifiedBy>
  <cp:revision>55</cp:revision>
  <dcterms:created xsi:type="dcterms:W3CDTF">2018-12-02T13:14:09Z</dcterms:created>
  <dcterms:modified xsi:type="dcterms:W3CDTF">2019-01-16T22:50:54Z</dcterms:modified>
</cp:coreProperties>
</file>